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0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73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1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49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24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81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16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3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31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0F18-7352-4DA3-92CE-93CEC12C4BA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7A2A-0043-4DF1-AC2E-3432621BE1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8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0102" t="14150" r="11990" b="19728"/>
          <a:stretch/>
        </p:blipFill>
        <p:spPr>
          <a:xfrm>
            <a:off x="0" y="573833"/>
            <a:ext cx="11961153" cy="57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dicucc</dc:creator>
  <cp:lastModifiedBy>dicucc</cp:lastModifiedBy>
  <cp:revision>1</cp:revision>
  <dcterms:created xsi:type="dcterms:W3CDTF">2018-01-30T03:58:25Z</dcterms:created>
  <dcterms:modified xsi:type="dcterms:W3CDTF">2018-01-30T03:58:51Z</dcterms:modified>
</cp:coreProperties>
</file>